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79813ca135dfb04b" providerId="LiveId" clId="{38E9EE71-EF83-4162-B486-BA3ED27C6B4E}"/>
    <pc:docChg chg="modSld">
      <pc:chgData name="" userId="79813ca135dfb04b" providerId="LiveId" clId="{38E9EE71-EF83-4162-B486-BA3ED27C6B4E}" dt="2025-01-24T19:24:23.459" v="16" actId="1076"/>
      <pc:docMkLst>
        <pc:docMk/>
      </pc:docMkLst>
      <pc:sldChg chg="addSp modSp modAnim">
        <pc:chgData name="" userId="79813ca135dfb04b" providerId="LiveId" clId="{38E9EE71-EF83-4162-B486-BA3ED27C6B4E}" dt="2025-01-24T19:23:28.700" v="13" actId="1076"/>
        <pc:sldMkLst>
          <pc:docMk/>
          <pc:sldMk cId="2553066034" sldId="257"/>
        </pc:sldMkLst>
        <pc:picChg chg="add mod">
          <ac:chgData name="" userId="79813ca135dfb04b" providerId="LiveId" clId="{38E9EE71-EF83-4162-B486-BA3ED27C6B4E}" dt="2025-01-24T19:23:28.700" v="13" actId="1076"/>
          <ac:picMkLst>
            <pc:docMk/>
            <pc:sldMk cId="2553066034" sldId="257"/>
            <ac:picMk id="4" creationId="{C4787D2A-3557-4DAC-BC12-6BE1B8313C63}"/>
          </ac:picMkLst>
        </pc:picChg>
      </pc:sldChg>
      <pc:sldChg chg="addSp modSp modAnim">
        <pc:chgData name="" userId="79813ca135dfb04b" providerId="LiveId" clId="{38E9EE71-EF83-4162-B486-BA3ED27C6B4E}" dt="2025-01-24T19:24:23.459" v="16" actId="1076"/>
        <pc:sldMkLst>
          <pc:docMk/>
          <pc:sldMk cId="2251783152" sldId="258"/>
        </pc:sldMkLst>
        <pc:picChg chg="add mod">
          <ac:chgData name="" userId="79813ca135dfb04b" providerId="LiveId" clId="{38E9EE71-EF83-4162-B486-BA3ED27C6B4E}" dt="2025-01-24T19:24:23.459" v="16" actId="1076"/>
          <ac:picMkLst>
            <pc:docMk/>
            <pc:sldMk cId="2251783152" sldId="258"/>
            <ac:picMk id="4" creationId="{C6CEAB3C-BF8B-4AD0-89BC-901D940C2E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531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399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216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211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20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6494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3312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506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8542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202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181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5C9C5-98F5-4C0A-A154-72E2403BD632}" type="datetimeFigureOut">
              <a:rPr lang="en-GB" smtClean="0"/>
              <a:pPr/>
              <a:t>26/01/2025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BD5A2-2E8E-44F6-A84A-DFD11F84B8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3748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05A5B-A82B-4CAD-8391-3A6FEA2ADA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1 Kings 3:3-14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6A3D83F-407D-4860-A30D-484F28B86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6797"/>
            <a:ext cx="9144000" cy="1655762"/>
          </a:xfrm>
        </p:spPr>
        <p:txBody>
          <a:bodyPr/>
          <a:lstStyle/>
          <a:p>
            <a:r>
              <a:rPr lang="en-GB" dirty="0"/>
              <a:t>Solomon, asking for the right things…</a:t>
            </a:r>
          </a:p>
        </p:txBody>
      </p:sp>
    </p:spTree>
    <p:extLst>
      <p:ext uri="{BB962C8B-B14F-4D97-AF65-F5344CB8AC3E}">
        <p14:creationId xmlns:p14="http://schemas.microsoft.com/office/powerpoint/2010/main" xmlns="" val="88396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1016DB-FC41-4779-84BA-B9B1CBCE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context for prayer - grace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8C1C05-CA20-4386-B20B-2C8F1F91E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‘great kindness…’ v.6</a:t>
            </a:r>
          </a:p>
          <a:p>
            <a:r>
              <a:rPr lang="en-GB" dirty="0"/>
              <a:t>Where this takes place</a:t>
            </a:r>
          </a:p>
          <a:p>
            <a:r>
              <a:rPr lang="en-GB" dirty="0"/>
              <a:t>‘I will give you what you have not asked for…’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4787D2A-3557-4DAC-BC12-6BE1B8313C6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2729" y="3860494"/>
            <a:ext cx="4061012" cy="270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306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CC558A-2471-4DF9-89D8-1CEE7EC7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Prayer – the response to grace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3EEF9E-ACB4-4D4B-86EC-C368E2C26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Solomon’s prayer shows:</a:t>
            </a:r>
          </a:p>
          <a:p>
            <a:pPr lvl="1"/>
            <a:r>
              <a:rPr lang="en-GB" dirty="0"/>
              <a:t>Humility</a:t>
            </a:r>
          </a:p>
          <a:p>
            <a:pPr lvl="1"/>
            <a:r>
              <a:rPr lang="en-GB" dirty="0"/>
              <a:t>Responsibility to others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/>
              <a:t>What we pray for shows what we care about…?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6CEAB3C-BF8B-4AD0-89BC-901D940C2E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5506" y="1949513"/>
            <a:ext cx="4018284" cy="266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178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62</Words>
  <Application>Microsoft Office PowerPoint</Application>
  <PresentationFormat>Custom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 Kings 3:3-14</vt:lpstr>
      <vt:lpstr>The context for prayer - grace</vt:lpstr>
      <vt:lpstr>Prayer – the response to grace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Kings 3:3-14</dc:title>
  <dc:creator>Mark Leveson</dc:creator>
  <cp:lastModifiedBy>Eve Falconer</cp:lastModifiedBy>
  <cp:revision>2</cp:revision>
  <dcterms:created xsi:type="dcterms:W3CDTF">2025-01-24T19:02:16Z</dcterms:created>
  <dcterms:modified xsi:type="dcterms:W3CDTF">2025-01-26T17:51:45Z</dcterms:modified>
</cp:coreProperties>
</file>